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9" r:id="rId6"/>
    <p:sldId id="260" r:id="rId7"/>
    <p:sldId id="270" r:id="rId8"/>
    <p:sldId id="271" r:id="rId9"/>
    <p:sldId id="268" r:id="rId10"/>
    <p:sldId id="267" r:id="rId11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64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3d4" qsCatId="3D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pt-BR" noProof="0" dirty="0"/>
            <a:t>Metas alcançadas</a:t>
          </a:r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pt-BR" noProof="0" dirty="0"/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pt-BR" noProof="0" dirty="0"/>
        </a:p>
      </dgm:t>
    </dgm:pt>
    <dgm:pt modelId="{6ABE9384-859D-4C4C-B983-2B1E39A8B348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pt-BR" noProof="0" dirty="0"/>
            <a:t>Dificuldades</a:t>
          </a:r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pt-BR" noProof="0" dirty="0"/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pt-BR" noProof="0" dirty="0"/>
        </a:p>
      </dgm:t>
    </dgm:pt>
    <dgm:pt modelId="{F7214975-5AC4-4CF8-9015-322498751A8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pt-BR" noProof="0" dirty="0"/>
            <a:t>Planejamento</a:t>
          </a:r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pt-BR" noProof="0" dirty="0"/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pt-BR" noProof="0" dirty="0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3"/>
      <dgm:spPr/>
    </dgm:pt>
    <dgm:pt modelId="{55596134-9829-4D70-890A-C69BBF81D77E}" type="pres">
      <dgm:prSet presAssocID="{6FA86730-1CE5-4EBE-A9BA-FC19829C945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a mosca com preenchimento sólido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3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3"/>
      <dgm:spPr/>
    </dgm:pt>
    <dgm:pt modelId="{FCE68459-8AC8-4D4B-8B2A-B85347F651AB}" type="pres">
      <dgm:prSet presAssocID="{6ABE9384-859D-4C4C-B983-2B1E39A8B34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esquisa com preenchimento sólido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3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3"/>
      <dgm:spPr/>
    </dgm:pt>
    <dgm:pt modelId="{A64BFE9C-AA80-43CE-8FF6-8D33BAD07C57}" type="pres">
      <dgm:prSet presAssocID="{F7214975-5AC4-4CF8-9015-322498751A8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465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329212" y="245333"/>
          <a:ext cx="598567" cy="5985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1256992" y="465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noProof="0" dirty="0"/>
            <a:t>Metas alcançadas</a:t>
          </a:r>
        </a:p>
      </dsp:txBody>
      <dsp:txXfrm>
        <a:off x="1256992" y="465"/>
        <a:ext cx="3545038" cy="1088305"/>
      </dsp:txXfrm>
    </dsp:sp>
    <dsp:sp modelId="{5DD1A591-E379-4123-AFEF-0E0E1C78A6C8}">
      <dsp:nvSpPr>
        <dsp:cNvPr id="0" name=""/>
        <dsp:cNvSpPr/>
      </dsp:nvSpPr>
      <dsp:spPr>
        <a:xfrm>
          <a:off x="0" y="1360846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329212" y="1605715"/>
          <a:ext cx="598567" cy="5985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1256992" y="1360846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noProof="0" dirty="0"/>
            <a:t>Dificuldades</a:t>
          </a:r>
        </a:p>
      </dsp:txBody>
      <dsp:txXfrm>
        <a:off x="1256992" y="1360846"/>
        <a:ext cx="3545038" cy="1088305"/>
      </dsp:txXfrm>
    </dsp:sp>
    <dsp:sp modelId="{B231036C-5FBE-4605-8393-F1B6359EE169}">
      <dsp:nvSpPr>
        <dsp:cNvPr id="0" name=""/>
        <dsp:cNvSpPr/>
      </dsp:nvSpPr>
      <dsp:spPr>
        <a:xfrm>
          <a:off x="0" y="2721228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329212" y="2966097"/>
          <a:ext cx="598567" cy="5985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1256992" y="2721228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noProof="0" dirty="0"/>
            <a:t>Planejamento</a:t>
          </a:r>
        </a:p>
      </dsp:txBody>
      <dsp:txXfrm>
        <a:off x="1256992" y="2721228"/>
        <a:ext cx="3545038" cy="10883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Sólida vertical de Ícones"/>
  <dgm:desc val="Use para mostrar uma série de recursos visuais de cima para baixo com texto de Nível 1 ou de Nível 1 e Nível 2 de agrupados em uma forma. Funciona melhor com ícones ou imagens pequenas com descrições mais lon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414677A-8767-4473-BA9A-8D8C2A067E29}" type="datetime1">
              <a:rPr lang="pt-BR" smtClean="0"/>
              <a:t>14/04/2023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jpg>
</file>

<file path=ppt/media/image17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E33BF-9E27-4B38-BB64-B69448889533}" type="datetime1">
              <a:rPr lang="pt-BR" smtClean="0"/>
              <a:pPr/>
              <a:t>14/04/2023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0169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5015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0084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970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F68152-ECAF-4170-91CE-695FBFF661E6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B1131D-C111-4D5F-904B-E5869109CC64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2ABCEA-41E7-49DD-9116-CA74C204D00C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215E3-F3FD-4DDA-B2E5-29FD5BDACD78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9" name="Caixa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"</a:t>
            </a:r>
          </a:p>
        </p:txBody>
      </p:sp>
      <p:sp>
        <p:nvSpPr>
          <p:cNvPr id="13" name="Caixa de texto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8AF102-DD3E-499F-ACBE-49D23FCD282F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cxnSp>
        <p:nvCxnSpPr>
          <p:cNvPr id="17" name="Conector Re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CCDF6F-CFF5-4F2B-AF35-FFE3245AEC09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9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2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0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1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cxnSp>
        <p:nvCxnSpPr>
          <p:cNvPr id="17" name="Conector Re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A7EAC-C3B6-401A-A2BC-342EF304F356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34342B-B3AF-4EA1-96C5-991A832E9E9D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F91487-B891-42F9-A091-FF7306312465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C0079F-F013-4A75-8E7C-6957D046C79F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DEA0B3-7D84-4C08-9740-443BB1242D75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FFD0DF-73C3-4111-8620-442DD1F19F7E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4EFE7F-60B5-4561-9CF6-1772685D059E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3D6C2E-3497-4DCD-888D-6F85FB9BC89B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030D9D-E64C-497D-8F98-CB0CE73BECBA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7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DBD503-859B-4166-A303-FE138754BB67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C4E6A2-4DA9-4B7B-BAD9-52D978E713F3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E3F8429B-578B-4071-9B9E-BBE1DF66D77F}" type="datetime1">
              <a:rPr lang="pt-BR" noProof="0" smtClean="0"/>
              <a:t>14/04/2023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7.png"/><Relationship Id="rId4" Type="http://schemas.openxmlformats.org/officeDocument/2006/relationships/image" Target="../media/image8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6.jp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links de cadeia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1"/>
            <a:ext cx="9668808" cy="332958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Scrum Review 01#23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algn="r" rtl="0"/>
            <a:r>
              <a:rPr lang="pt-BR" b="1" dirty="0">
                <a:solidFill>
                  <a:schemeClr val="accent6">
                    <a:lumMod val="75000"/>
                  </a:schemeClr>
                </a:solidFill>
              </a:rPr>
              <a:t>13/04/2023</a:t>
            </a:r>
          </a:p>
          <a:p>
            <a:pPr algn="r" rtl="0"/>
            <a:r>
              <a:rPr lang="pt-BR" b="1" dirty="0">
                <a:solidFill>
                  <a:schemeClr val="accent6">
                    <a:lumMod val="75000"/>
                  </a:schemeClr>
                </a:solidFill>
              </a:rPr>
              <a:t>Terra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</a:rPr>
              <a:t>softhouse</a:t>
            </a:r>
            <a:endParaRPr lang="pt-BR" b="1" dirty="0">
              <a:solidFill>
                <a:schemeClr val="accent6">
                  <a:lumMod val="75000"/>
                </a:schemeClr>
              </a:solidFill>
            </a:endParaRPr>
          </a:p>
          <a:p>
            <a:pPr algn="r" rtl="0"/>
            <a:endParaRPr lang="pt-BR" b="1" dirty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AD1CD315-503C-432C-A790-EC453E8048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41759" y="1"/>
            <a:ext cx="685953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2761399" cy="818534"/>
          </a:xfrm>
        </p:spPr>
        <p:txBody>
          <a:bodyPr rtlCol="0">
            <a:normAutofit/>
          </a:bodyPr>
          <a:lstStyle/>
          <a:p>
            <a:pPr rtl="0"/>
            <a:r>
              <a:rPr lang="pt-BR" b="1" dirty="0">
                <a:solidFill>
                  <a:schemeClr val="accent6">
                    <a:lumMod val="75000"/>
                  </a:schemeClr>
                </a:solidFill>
              </a:rPr>
              <a:t>Abertura</a:t>
            </a:r>
          </a:p>
        </p:txBody>
      </p:sp>
      <p:pic>
        <p:nvPicPr>
          <p:cNvPr id="18" name="Imagem 17" descr="imagem abstrata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Espaço Reservado para Conteúdo 3" descr="Elemento gráfico SmartArt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3144924"/>
              </p:ext>
            </p:extLst>
          </p:nvPr>
        </p:nvGraphicFramePr>
        <p:xfrm>
          <a:off x="650668" y="24384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7" name="Imagem 6">
            <a:extLst>
              <a:ext uri="{FF2B5EF4-FFF2-40B4-BE49-F238E27FC236}">
                <a16:creationId xmlns:a16="http://schemas.microsoft.com/office/drawing/2014/main" id="{152237B9-0649-4C35-B410-84CD2F61D5E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41759" y="1"/>
            <a:ext cx="685953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609959"/>
            <a:ext cx="4755605" cy="744710"/>
          </a:xfrm>
        </p:spPr>
        <p:txBody>
          <a:bodyPr rtlCol="0"/>
          <a:lstStyle/>
          <a:p>
            <a:pPr rtl="0"/>
            <a:r>
              <a:rPr lang="pt-BR" sz="3200" b="1" dirty="0">
                <a:solidFill>
                  <a:schemeClr val="accent6">
                    <a:lumMod val="75000"/>
                  </a:schemeClr>
                </a:solidFill>
              </a:rPr>
              <a:t>Metas alcançadas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43C11AD-FBF2-4597-B10B-E161E95E4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1759" y="1"/>
            <a:ext cx="685953" cy="1371600"/>
          </a:xfrm>
          <a:prstGeom prst="rect">
            <a:avLst/>
          </a:prstGeom>
        </p:spPr>
      </p:pic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44D5D993-EB53-4EDF-93B4-C4CFD748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3289" y="1892051"/>
            <a:ext cx="9505421" cy="4271682"/>
          </a:xfrm>
        </p:spPr>
        <p:txBody>
          <a:bodyPr>
            <a:normAutofit/>
          </a:bodyPr>
          <a:lstStyle/>
          <a:p>
            <a:r>
              <a:rPr lang="pt-BR" sz="2800" dirty="0"/>
              <a:t>A equipe se organizou dividindo as tarefas definidas no </a:t>
            </a:r>
            <a:r>
              <a:rPr lang="pt-BR" sz="2800" dirty="0" err="1"/>
              <a:t>product</a:t>
            </a:r>
            <a:r>
              <a:rPr lang="pt-BR" sz="2800" dirty="0"/>
              <a:t> backlog da #sprint1.</a:t>
            </a:r>
          </a:p>
          <a:p>
            <a:r>
              <a:rPr lang="pt-BR" sz="2800" dirty="0"/>
              <a:t>Conseguimos concluir todas as tarefas, apresentando um modelo navegável desenvolvido na aplicação </a:t>
            </a:r>
            <a:r>
              <a:rPr lang="pt-BR" sz="2800" dirty="0" err="1"/>
              <a:t>Figma</a:t>
            </a:r>
            <a:r>
              <a:rPr lang="pt-BR" sz="2800" dirty="0"/>
              <a:t> utilizando um layout baseado nas cores e fontes do site do cliente.</a:t>
            </a:r>
          </a:p>
          <a:p>
            <a:r>
              <a:rPr lang="pt-BR" sz="2800" dirty="0"/>
              <a:t>Apresentamos também nosso repositório no </a:t>
            </a:r>
            <a:r>
              <a:rPr lang="pt-BR" sz="2800" dirty="0" err="1"/>
              <a:t>Github</a:t>
            </a:r>
            <a:r>
              <a:rPr lang="pt-BR" sz="2800" dirty="0"/>
              <a:t> contendo a documentação readme.md com as etapas e ferramentas utilizadas.</a:t>
            </a:r>
          </a:p>
        </p:txBody>
      </p:sp>
    </p:spTree>
    <p:extLst>
      <p:ext uri="{BB962C8B-B14F-4D97-AF65-F5344CB8AC3E}">
        <p14:creationId xmlns:p14="http://schemas.microsoft.com/office/powerpoint/2010/main" val="70285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609959"/>
            <a:ext cx="5365221" cy="744710"/>
          </a:xfrm>
        </p:spPr>
        <p:txBody>
          <a:bodyPr rtlCol="0"/>
          <a:lstStyle/>
          <a:p>
            <a:pPr rtl="0"/>
            <a:r>
              <a:rPr lang="pt-BR" sz="3200" b="1" dirty="0">
                <a:solidFill>
                  <a:schemeClr val="accent6">
                    <a:lumMod val="75000"/>
                  </a:schemeClr>
                </a:solidFill>
              </a:rPr>
              <a:t>Dificuldades encontradas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43C11AD-FBF2-4597-B10B-E161E95E4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1759" y="1"/>
            <a:ext cx="685953" cy="1371600"/>
          </a:xfrm>
          <a:prstGeom prst="rect">
            <a:avLst/>
          </a:prstGeom>
        </p:spPr>
      </p:pic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44D5D993-EB53-4EDF-93B4-C4CFD748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9314" y="2264584"/>
            <a:ext cx="9505421" cy="3298016"/>
          </a:xfrm>
        </p:spPr>
        <p:txBody>
          <a:bodyPr>
            <a:normAutofit/>
          </a:bodyPr>
          <a:lstStyle/>
          <a:p>
            <a:r>
              <a:rPr lang="pt-BR" sz="2800" dirty="0"/>
              <a:t>A equipe encontrou dificuldade em trabalhar no </a:t>
            </a:r>
            <a:r>
              <a:rPr lang="pt-BR" sz="2800" dirty="0" err="1"/>
              <a:t>github</a:t>
            </a:r>
            <a:r>
              <a:rPr lang="pt-BR" sz="2800" dirty="0"/>
              <a:t>, visto que a maioria não conhecia a ferramenta ainda.</a:t>
            </a:r>
          </a:p>
          <a:p>
            <a:r>
              <a:rPr lang="pt-BR" sz="2800" dirty="0"/>
              <a:t>Tivemos dificuldade na utilização da ferramenta </a:t>
            </a:r>
            <a:r>
              <a:rPr lang="pt-BR" sz="2800" dirty="0" err="1"/>
              <a:t>Kanban</a:t>
            </a:r>
            <a:r>
              <a:rPr lang="pt-BR" sz="2800" dirty="0"/>
              <a:t>.</a:t>
            </a:r>
          </a:p>
          <a:p>
            <a:r>
              <a:rPr lang="pt-BR" sz="2800" dirty="0"/>
              <a:t>Não desenvolvemos </a:t>
            </a:r>
            <a:r>
              <a:rPr lang="pt-BR" sz="2800" dirty="0" err="1"/>
              <a:t>user</a:t>
            </a:r>
            <a:r>
              <a:rPr lang="pt-BR" sz="2800" dirty="0"/>
              <a:t> </a:t>
            </a:r>
            <a:r>
              <a:rPr lang="pt-BR" sz="2800" dirty="0" err="1"/>
              <a:t>story</a:t>
            </a:r>
            <a:r>
              <a:rPr lang="pt-BR" sz="2800" dirty="0"/>
              <a:t> na #sprint1.</a:t>
            </a:r>
          </a:p>
          <a:p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116271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609959"/>
            <a:ext cx="4755605" cy="744710"/>
          </a:xfrm>
        </p:spPr>
        <p:txBody>
          <a:bodyPr rtlCol="0"/>
          <a:lstStyle/>
          <a:p>
            <a:pPr rtl="0"/>
            <a:r>
              <a:rPr lang="pt-BR" sz="3200" b="1" dirty="0">
                <a:solidFill>
                  <a:schemeClr val="accent6">
                    <a:lumMod val="75000"/>
                  </a:schemeClr>
                </a:solidFill>
              </a:rPr>
              <a:t>Planejamento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43C11AD-FBF2-4597-B10B-E161E95E4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1759" y="1"/>
            <a:ext cx="685953" cy="1371600"/>
          </a:xfrm>
          <a:prstGeom prst="rect">
            <a:avLst/>
          </a:prstGeom>
        </p:spPr>
      </p:pic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44D5D993-EB53-4EDF-93B4-C4CFD748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3289" y="1892051"/>
            <a:ext cx="9505421" cy="4271682"/>
          </a:xfrm>
        </p:spPr>
        <p:txBody>
          <a:bodyPr>
            <a:normAutofit/>
          </a:bodyPr>
          <a:lstStyle/>
          <a:p>
            <a:r>
              <a:rPr lang="pt-BR" sz="2800" dirty="0"/>
              <a:t>Equipe irá se organizar e compartilhar conhecimentos adquiridos na ferramenta </a:t>
            </a:r>
            <a:r>
              <a:rPr lang="pt-BR" sz="2800" dirty="0" err="1"/>
              <a:t>Github</a:t>
            </a:r>
            <a:r>
              <a:rPr lang="pt-BR" sz="2800" dirty="0"/>
              <a:t>, e conteúdo da metodologia Scrum, visto que alguns integrantes focaram em determinadas tarefas.</a:t>
            </a:r>
          </a:p>
          <a:p>
            <a:r>
              <a:rPr lang="pt-BR" sz="2800" dirty="0"/>
              <a:t>Iremos utilizar a ferramenta </a:t>
            </a:r>
            <a:r>
              <a:rPr lang="pt-BR" sz="2800" dirty="0" err="1"/>
              <a:t>Kanban</a:t>
            </a:r>
            <a:r>
              <a:rPr lang="pt-BR" sz="2800" dirty="0"/>
              <a:t> diretamente dentro do </a:t>
            </a:r>
            <a:r>
              <a:rPr lang="pt-BR" sz="2800" dirty="0" err="1"/>
              <a:t>Github</a:t>
            </a:r>
            <a:r>
              <a:rPr lang="pt-BR" sz="2800" dirty="0"/>
              <a:t> para termos a rastreabilidade das movimentações do cartões pela equipe.</a:t>
            </a:r>
          </a:p>
          <a:p>
            <a:r>
              <a:rPr lang="pt-BR" sz="2800" dirty="0"/>
              <a:t>Vamos criar </a:t>
            </a:r>
            <a:r>
              <a:rPr lang="pt-BR" sz="2800" dirty="0" err="1"/>
              <a:t>user</a:t>
            </a:r>
            <a:r>
              <a:rPr lang="pt-BR" sz="2800" dirty="0"/>
              <a:t> </a:t>
            </a:r>
            <a:r>
              <a:rPr lang="pt-BR" sz="2800" dirty="0" err="1"/>
              <a:t>story</a:t>
            </a:r>
            <a:r>
              <a:rPr lang="pt-BR" sz="2800" dirty="0"/>
              <a:t> </a:t>
            </a:r>
            <a:r>
              <a:rPr lang="pt-BR" sz="2800"/>
              <a:t>e documentar na #sprint2.</a:t>
            </a:r>
            <a:endParaRPr lang="pt-BR" sz="2800" dirty="0"/>
          </a:p>
          <a:p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685938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Imagem 48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Imagem 50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5" name="Imagem 54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Imagem 56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tângulo 58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5879" y="4800599"/>
            <a:ext cx="2819400" cy="144215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rtl="0"/>
            <a:r>
              <a:rPr lang="pt-BR" sz="3300" dirty="0"/>
              <a:t>Gráfico de </a:t>
            </a:r>
            <a:r>
              <a:rPr lang="pt-BR" sz="3300" dirty="0" err="1"/>
              <a:t>Burndown</a:t>
            </a:r>
            <a:r>
              <a:rPr lang="pt-BR" sz="3300" dirty="0"/>
              <a:t> da #sprint1</a:t>
            </a:r>
          </a:p>
        </p:txBody>
      </p:sp>
      <p:pic>
        <p:nvPicPr>
          <p:cNvPr id="16" name="Espaço Reservado para Conteúdo 7" descr="imagem abstrata">
            <a:extLst>
              <a:ext uri="{FF2B5EF4-FFF2-40B4-BE49-F238E27FC236}">
                <a16:creationId xmlns:a16="http://schemas.microsoft.com/office/drawing/2014/main" id="{472DB91B-0BC3-4630-809F-F181BB9A33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140442" cy="685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91FB6E1-06D0-4C0E-9439-E5B82848F9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41759" y="1"/>
            <a:ext cx="685953" cy="13716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6BE73AC-55C4-4693-A885-E4451FC50B6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1084" y="452170"/>
            <a:ext cx="8380021" cy="595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089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design abstrato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ítulo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Muito </a:t>
            </a:r>
            <a:r>
              <a:rPr lang="pt-BR"/>
              <a:t>obrigado!!!</a:t>
            </a:r>
            <a:endParaRPr lang="pt-BR" dirty="0"/>
          </a:p>
        </p:txBody>
      </p:sp>
      <p:sp>
        <p:nvSpPr>
          <p:cNvPr id="13" name="Subtítulo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3865778" cy="497353"/>
          </a:xfrm>
        </p:spPr>
        <p:txBody>
          <a:bodyPr rtlCol="0">
            <a:normAutofit/>
          </a:bodyPr>
          <a:lstStyle/>
          <a:p>
            <a:pPr rtl="0"/>
            <a:r>
              <a:rPr lang="pt-BR" b="1" dirty="0">
                <a:solidFill>
                  <a:schemeClr val="accent6">
                    <a:lumMod val="75000"/>
                  </a:schemeClr>
                </a:solidFill>
              </a:rPr>
              <a:t>Equipe Terra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</a:rPr>
              <a:t>Softhouse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</a:rPr>
              <a:t>.</a:t>
            </a: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012FE24-92E8-4906-A013-205A88308E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41759" y="1"/>
            <a:ext cx="685953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108_TF78884036_Win32" id="{4C89C495-55DA-422F-99AE-8DF85A274AF2}" vid="{063601A3-806B-4CC4-9B30-26C03EA5568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digital</Template>
  <TotalTime>48</TotalTime>
  <Words>189</Words>
  <Application>Microsoft Office PowerPoint</Application>
  <PresentationFormat>Widescreen</PresentationFormat>
  <Paragraphs>29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Wingdings 3</vt:lpstr>
      <vt:lpstr>Íon</vt:lpstr>
      <vt:lpstr>Scrum Review 01#23</vt:lpstr>
      <vt:lpstr>Abertura</vt:lpstr>
      <vt:lpstr>Metas alcançadas</vt:lpstr>
      <vt:lpstr>Dificuldades encontradas</vt:lpstr>
      <vt:lpstr>Planejamento</vt:lpstr>
      <vt:lpstr>Gráfico de Burndown da #sprint1</vt:lpstr>
      <vt:lpstr>Muito obrigado!!!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Scrum Review 01#23</dc:title>
  <dc:creator>MARCELO EIJI TORRIELI</dc:creator>
  <cp:lastModifiedBy>MARCELO EIJI TORRIELI</cp:lastModifiedBy>
  <cp:revision>7</cp:revision>
  <dcterms:created xsi:type="dcterms:W3CDTF">2023-04-14T01:18:06Z</dcterms:created>
  <dcterms:modified xsi:type="dcterms:W3CDTF">2023-04-14T23:17:47Z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